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1"/>
  </p:normalViewPr>
  <p:slideViewPr>
    <p:cSldViewPr snapToGrid="0" snapToObjects="1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1A422C8-5D85-8C42-AFCF-1176CAE0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834"/>
            <a:ext cx="9763125" cy="706429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795F4A69-75A4-5A46-BF4E-EE1052822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1575" y="2443163"/>
            <a:ext cx="9529763" cy="347186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/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948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1A422C8-5D85-8C42-AFCF-1176CAE0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834"/>
            <a:ext cx="9763125" cy="706429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795F4A69-75A4-5A46-BF4E-EE1052822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1575" y="2443163"/>
            <a:ext cx="4229100" cy="347186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/>
            </a:lvl1pPr>
          </a:lstStyle>
          <a:p>
            <a:pPr lvl="0"/>
            <a:endParaRPr lang="pt-BR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FECFA2C-3610-A047-A492-8CF6958DCA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0775" y="2486025"/>
            <a:ext cx="4733925" cy="345757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6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2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284DD92-8F51-3346-9D9D-D6F9F37C0D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71922" y="4"/>
            <a:ext cx="3914775" cy="134302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DE1DFC8-47EB-FB47-B4BD-2784355F1A46}"/>
              </a:ext>
            </a:extLst>
          </p:cNvPr>
          <p:cNvSpPr txBox="1"/>
          <p:nvPr userDrawn="1"/>
        </p:nvSpPr>
        <p:spPr>
          <a:xfrm>
            <a:off x="3957633" y="1057276"/>
            <a:ext cx="2047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28 a 30 de Junho de 2022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F2F917E-1B84-D045-AFA1-AA367737B3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43250" y="6172200"/>
            <a:ext cx="5572125" cy="67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8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AB2C2A00-5857-698A-F2F2-3D7B61C2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795" y="2688021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TÍTULO (CENTRALIZADO)</a:t>
            </a:r>
            <a:br>
              <a:rPr lang="pt-BR" sz="2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pt-BR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AUTOR(ES): SOBRENOME, Nome, instituição, e-mail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1448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>
            <a:extLst>
              <a:ext uri="{FF2B5EF4-FFF2-40B4-BE49-F238E27FC236}">
                <a16:creationId xmlns:a16="http://schemas.microsoft.com/office/drawing/2014/main" id="{6229DB39-8482-770F-44B3-2B6519E78B0C}"/>
              </a:ext>
            </a:extLst>
          </p:cNvPr>
          <p:cNvSpPr txBox="1">
            <a:spLocks/>
          </p:cNvSpPr>
          <p:nvPr/>
        </p:nvSpPr>
        <p:spPr>
          <a:xfrm>
            <a:off x="1289154" y="1577328"/>
            <a:ext cx="9368759" cy="4118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dirty="0">
                <a:solidFill>
                  <a:schemeClr val="dk1"/>
                </a:solidFill>
              </a:rPr>
              <a:t>INTRODUÇÃO</a:t>
            </a:r>
            <a:endParaRPr lang="pt-BR" dirty="0"/>
          </a:p>
          <a:p>
            <a:pPr marL="0" indent="0">
              <a:buNone/>
            </a:pPr>
            <a:r>
              <a:rPr lang="pt-BR" dirty="0">
                <a:solidFill>
                  <a:schemeClr val="dk1"/>
                </a:solidFill>
              </a:rPr>
              <a:t>(</a:t>
            </a:r>
            <a:r>
              <a:rPr lang="pt-BR" sz="2400" dirty="0">
                <a:solidFill>
                  <a:schemeClr val="dk1"/>
                </a:solidFill>
              </a:rPr>
              <a:t>Corpo do texto fonte </a:t>
            </a:r>
            <a:r>
              <a:rPr lang="pt-BR" sz="2400" dirty="0" err="1">
                <a:solidFill>
                  <a:schemeClr val="dk1"/>
                </a:solidFill>
              </a:rPr>
              <a:t>calibri</a:t>
            </a:r>
            <a:r>
              <a:rPr lang="pt-BR" sz="2400" dirty="0">
                <a:solidFill>
                  <a:schemeClr val="dk1"/>
                </a:solidFill>
              </a:rPr>
              <a:t> tamanho 20)</a:t>
            </a:r>
            <a:endParaRPr lang="pt-BR" sz="2400" dirty="0"/>
          </a:p>
          <a:p>
            <a:pPr>
              <a:buClr>
                <a:srgbClr val="888888"/>
              </a:buClr>
            </a:pPr>
            <a:endParaRPr lang="pt-BR" dirty="0">
              <a:solidFill>
                <a:schemeClr val="dk1"/>
              </a:solidFill>
            </a:endParaRP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8925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013E58C-A896-FA22-C45D-7AC3A18CD2A7}"/>
              </a:ext>
            </a:extLst>
          </p:cNvPr>
          <p:cNvSpPr txBox="1">
            <a:spLocks/>
          </p:cNvSpPr>
          <p:nvPr/>
        </p:nvSpPr>
        <p:spPr>
          <a:xfrm>
            <a:off x="1124262" y="1619971"/>
            <a:ext cx="9374645" cy="43204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dirty="0"/>
              <a:t>OBJETIVO(S)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6042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3A1541D-E859-8AF6-2F4B-3170385AE060}"/>
              </a:ext>
            </a:extLst>
          </p:cNvPr>
          <p:cNvSpPr txBox="1">
            <a:spLocks/>
          </p:cNvSpPr>
          <p:nvPr/>
        </p:nvSpPr>
        <p:spPr>
          <a:xfrm>
            <a:off x="1199213" y="1737227"/>
            <a:ext cx="8844103" cy="3494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PROCEDIMENTOS METODOLÓGICOS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628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7008E2F-1333-5815-5889-DF36027F0F6E}"/>
              </a:ext>
            </a:extLst>
          </p:cNvPr>
          <p:cNvSpPr txBox="1">
            <a:spLocks/>
          </p:cNvSpPr>
          <p:nvPr/>
        </p:nvSpPr>
        <p:spPr>
          <a:xfrm>
            <a:off x="869430" y="1588957"/>
            <a:ext cx="9803473" cy="44458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RESULTADOS/DISCUSSÃO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28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2;p4">
            <a:extLst>
              <a:ext uri="{FF2B5EF4-FFF2-40B4-BE49-F238E27FC236}">
                <a16:creationId xmlns:a16="http://schemas.microsoft.com/office/drawing/2014/main" id="{8EC217EB-6C74-0E81-5CC3-493A1C6A713E}"/>
              </a:ext>
            </a:extLst>
          </p:cNvPr>
          <p:cNvSpPr txBox="1">
            <a:spLocks/>
          </p:cNvSpPr>
          <p:nvPr/>
        </p:nvSpPr>
        <p:spPr>
          <a:xfrm>
            <a:off x="989351" y="1560011"/>
            <a:ext cx="9623685" cy="432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/>
              <a:t>RESULTADOS/DISCUSSÃO</a:t>
            </a:r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78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2;p4">
            <a:extLst>
              <a:ext uri="{FF2B5EF4-FFF2-40B4-BE49-F238E27FC236}">
                <a16:creationId xmlns:a16="http://schemas.microsoft.com/office/drawing/2014/main" id="{95D8DD7B-8964-EAA5-3F2A-7606DB3C6DF1}"/>
              </a:ext>
            </a:extLst>
          </p:cNvPr>
          <p:cNvSpPr txBox="1">
            <a:spLocks/>
          </p:cNvSpPr>
          <p:nvPr/>
        </p:nvSpPr>
        <p:spPr>
          <a:xfrm>
            <a:off x="1232041" y="1545021"/>
            <a:ext cx="9830699" cy="432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pt-BR" sz="3000" dirty="0"/>
              <a:t>REFERÊNCIAS</a:t>
            </a:r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endParaRPr lang="pt-BR" sz="3000" dirty="0"/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endParaRPr lang="pt-BR" sz="3000" dirty="0"/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endParaRPr lang="pt-BR" sz="3000" dirty="0"/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endParaRPr lang="pt-BR" sz="3000" dirty="0"/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endParaRPr lang="pt-BR" sz="3000" dirty="0"/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endParaRPr lang="pt-BR" sz="3000" dirty="0"/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endParaRPr lang="pt-BR" sz="3000" dirty="0"/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endParaRPr lang="pt-BR" sz="3000" dirty="0"/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30688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39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TÍTULO (CENTRALIZADO) AUTOR(ES): SOBRENOME, Nome, instituição, e-mail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Regina Cestari de Oliveira</dc:creator>
  <cp:lastModifiedBy>SERGIO STOCO</cp:lastModifiedBy>
  <cp:revision>3</cp:revision>
  <dcterms:created xsi:type="dcterms:W3CDTF">2022-06-23T15:20:17Z</dcterms:created>
  <dcterms:modified xsi:type="dcterms:W3CDTF">2022-06-24T19:54:37Z</dcterms:modified>
</cp:coreProperties>
</file>