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832" autoAdjust="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7FBA-BECA-4BC3-A6F7-43439BF06855}" type="datetimeFigureOut">
              <a:rPr lang="pt-BR" smtClean="0"/>
              <a:t>20/07/2025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A3092-C05C-4ABB-89E1-0F3D8A5C13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21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t-BR"/>
              <a:t>CURITIBA/PR</a:t>
            </a:r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59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42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01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581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DE 06 A 08 DE AGOSTO DE 2025 - SETOR DE EDUCAÇÃO DA UFPR - CURITIBA/PR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3E40-3187-493B-BF78-AEB636EFC576}" type="slidenum">
              <a:rPr lang="pt-BR" smtClean="0"/>
              <a:t>‹nº›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82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68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10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92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98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/>
              <a:t>06  A 08 de agosto de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84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06  A 08 de agosto de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32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pt-BR"/>
              <a:t>06  A 08 de agosto de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DE 06 A 08 DE AGOSTO DE 2025 - SETOR DE EDUCAÇÃO DA UFPR - CURITIBA/PR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6A3E40-3187-493B-BF78-AEB636EFC576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08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B62B86C-A85C-6258-39AF-19D280AAA48E}"/>
              </a:ext>
            </a:extLst>
          </p:cNvPr>
          <p:cNvSpPr txBox="1"/>
          <p:nvPr/>
        </p:nvSpPr>
        <p:spPr>
          <a:xfrm>
            <a:off x="2821307" y="2893127"/>
            <a:ext cx="62613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TITULO</a:t>
            </a:r>
          </a:p>
          <a:p>
            <a:pPr algn="ctr"/>
            <a:r>
              <a:rPr lang="pt-BR" sz="2800" dirty="0"/>
              <a:t>AUTOR/ES </a:t>
            </a:r>
          </a:p>
          <a:p>
            <a:pPr algn="ctr"/>
            <a:r>
              <a:rPr lang="pt-BR" sz="2800" dirty="0"/>
              <a:t>INSTITUIÇÃO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D1295A-17C0-F06B-C7E0-D80E327EA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37163" y="5668002"/>
            <a:ext cx="8841167" cy="923330"/>
          </a:xfrm>
        </p:spPr>
        <p:txBody>
          <a:bodyPr/>
          <a:lstStyle/>
          <a:p>
            <a:r>
              <a:rPr lang="pt-BR" sz="2000" b="1" dirty="0">
                <a:solidFill>
                  <a:schemeClr val="accent6">
                    <a:lumMod val="50000"/>
                  </a:schemeClr>
                </a:solidFill>
              </a:rPr>
              <a:t>DE 06 A 08 DE AGOSTO DE 2025 - SETOR DE EDUCAÇÃO DA UFPR - CURITIBA/PR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90425C1-F73E-51D4-6920-A4E90F9DE48B}"/>
              </a:ext>
            </a:extLst>
          </p:cNvPr>
          <p:cNvSpPr txBox="1"/>
          <p:nvPr/>
        </p:nvSpPr>
        <p:spPr>
          <a:xfrm>
            <a:off x="718088" y="266668"/>
            <a:ext cx="10755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>
                <a:solidFill>
                  <a:schemeClr val="accent5">
                    <a:lumMod val="50000"/>
                  </a:schemeClr>
                </a:solidFill>
              </a:rPr>
              <a:t>I SEMINÁRIO REGIONAL DE EDUCAÇÃO BRASILEIRA – I SERB SUL </a:t>
            </a:r>
          </a:p>
        </p:txBody>
      </p:sp>
    </p:spTree>
    <p:extLst>
      <p:ext uri="{BB962C8B-B14F-4D97-AF65-F5344CB8AC3E}">
        <p14:creationId xmlns:p14="http://schemas.microsoft.com/office/powerpoint/2010/main" val="41821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D697E-1E5A-3802-912D-BC24C66E1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30FE60-BB90-A2F7-D50A-BD7930385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7E021BD-3AB3-396E-035A-C38526231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DE 06 A 08 DE AGOSTO DE 2025 - SETOR DE EDUCAÇÃO DA UFPR - CURITIBA/PR</a:t>
            </a:r>
          </a:p>
        </p:txBody>
      </p:sp>
    </p:spTree>
    <p:extLst>
      <p:ext uri="{BB962C8B-B14F-4D97-AF65-F5344CB8AC3E}">
        <p14:creationId xmlns:p14="http://schemas.microsoft.com/office/powerpoint/2010/main" val="213969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F0035-BF62-91C9-C972-B36F2499F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8440DD-CEA5-AD4D-0A49-EE68DF03D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0B3FC7C-3C39-A2A9-4C90-59935402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</a:p>
        </p:txBody>
      </p:sp>
    </p:spTree>
    <p:extLst>
      <p:ext uri="{BB962C8B-B14F-4D97-AF65-F5344CB8AC3E}">
        <p14:creationId xmlns:p14="http://schemas.microsoft.com/office/powerpoint/2010/main" val="3512638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C3F00-B999-16AD-2543-7AA31EF4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536D48-2C93-5A22-45B1-B855617C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EEF243C-15C3-F761-A363-E66C23EF5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 06 A 08 DE AGOSTO DE 2025 - SETOR DE EDUCAÇÃO DA UFPR - CURITIBA/PR</a:t>
            </a:r>
          </a:p>
        </p:txBody>
      </p:sp>
    </p:spTree>
    <p:extLst>
      <p:ext uri="{BB962C8B-B14F-4D97-AF65-F5344CB8AC3E}">
        <p14:creationId xmlns:p14="http://schemas.microsoft.com/office/powerpoint/2010/main" val="3103775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87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Retrospectiva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Nadia Drabach</dc:creator>
  <cp:lastModifiedBy>Nadia Drabach</cp:lastModifiedBy>
  <cp:revision>12</cp:revision>
  <dcterms:created xsi:type="dcterms:W3CDTF">2025-07-17T01:25:24Z</dcterms:created>
  <dcterms:modified xsi:type="dcterms:W3CDTF">2025-07-20T19:35:36Z</dcterms:modified>
</cp:coreProperties>
</file>